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856788" cy="135143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1275" cy="675719"/>
          </a:xfrm>
          <a:prstGeom prst="rect">
            <a:avLst/>
          </a:prstGeom>
        </p:spPr>
        <p:txBody>
          <a:bodyPr vert="horz" lIns="129360" tIns="64680" rIns="129360" bIns="64680" rtlCol="0"/>
          <a:lstStyle>
            <a:lvl1pPr algn="l">
              <a:defRPr sz="17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83232" y="0"/>
            <a:ext cx="4271275" cy="675719"/>
          </a:xfrm>
          <a:prstGeom prst="rect">
            <a:avLst/>
          </a:prstGeom>
        </p:spPr>
        <p:txBody>
          <a:bodyPr vert="horz" lIns="129360" tIns="64680" rIns="129360" bIns="64680" rtlCol="0"/>
          <a:lstStyle>
            <a:lvl1pPr algn="r">
              <a:defRPr sz="1700"/>
            </a:lvl1pPr>
          </a:lstStyle>
          <a:p>
            <a:fld id="{6A612E2F-1FAB-4830-BAD7-9FB71EC9960D}" type="datetimeFigureOut">
              <a:rPr lang="pl-PL" smtClean="0"/>
              <a:t>2016-08-16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549400" y="1012825"/>
            <a:ext cx="6757988" cy="506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9360" tIns="64680" rIns="129360" bIns="6468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5679" y="6419335"/>
            <a:ext cx="7885430" cy="6081474"/>
          </a:xfrm>
          <a:prstGeom prst="rect">
            <a:avLst/>
          </a:prstGeom>
        </p:spPr>
        <p:txBody>
          <a:bodyPr vert="horz" lIns="129360" tIns="64680" rIns="129360" bIns="6468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12836323"/>
            <a:ext cx="4271275" cy="675719"/>
          </a:xfrm>
          <a:prstGeom prst="rect">
            <a:avLst/>
          </a:prstGeom>
        </p:spPr>
        <p:txBody>
          <a:bodyPr vert="horz" lIns="129360" tIns="64680" rIns="129360" bIns="64680" rtlCol="0" anchor="b"/>
          <a:lstStyle>
            <a:lvl1pPr algn="l">
              <a:defRPr sz="17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83232" y="12836323"/>
            <a:ext cx="4271275" cy="675719"/>
          </a:xfrm>
          <a:prstGeom prst="rect">
            <a:avLst/>
          </a:prstGeom>
        </p:spPr>
        <p:txBody>
          <a:bodyPr vert="horz" lIns="129360" tIns="64680" rIns="129360" bIns="64680" rtlCol="0" anchor="b"/>
          <a:lstStyle>
            <a:lvl1pPr algn="r">
              <a:defRPr sz="1700"/>
            </a:lvl1pPr>
          </a:lstStyle>
          <a:p>
            <a:fld id="{921F3ECE-AA75-435E-BEA8-3E2F6531211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739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3D10-CBFA-4B3C-8C59-F1CED442F84D}" type="datetime1">
              <a:rPr lang="pl-PL" smtClean="0"/>
              <a:t>2016-08-16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250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A3FA-40D0-4E80-B735-2F3BA406A43C}" type="datetime1">
              <a:rPr lang="pl-PL" smtClean="0"/>
              <a:t>2016-08-16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193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79C5-B81A-4E9C-B3B6-BADFB4F8A8AE}" type="datetime1">
              <a:rPr lang="pl-PL" smtClean="0"/>
              <a:t>2016-08-16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550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01D1-5D17-45EA-B47C-0EE1FBE1CE68}" type="datetime1">
              <a:rPr lang="pl-PL" smtClean="0"/>
              <a:t>2016-08-16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346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D4F0-A2D8-44D1-893C-67C825BC4532}" type="datetime1">
              <a:rPr lang="pl-PL" smtClean="0"/>
              <a:t>2016-08-16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73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03B0-53BF-426C-A3D9-4933CBEEFE05}" type="datetime1">
              <a:rPr lang="pl-PL" smtClean="0"/>
              <a:t>2016-08-16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17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8660-D236-41DE-B4A1-5F47303F5391}" type="datetime1">
              <a:rPr lang="pl-PL" smtClean="0"/>
              <a:t>2016-08-16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35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738-45E1-4619-A64A-CCBB26DB1BA0}" type="datetime1">
              <a:rPr lang="pl-PL" smtClean="0"/>
              <a:t>2016-08-16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5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8B076-CA71-4C14-AAAC-5F4A3015A090}" type="datetime1">
              <a:rPr lang="pl-PL" smtClean="0"/>
              <a:t>2016-08-16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856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4E7E-3C60-487A-B643-2156405B56C6}" type="datetime1">
              <a:rPr lang="pl-PL" smtClean="0"/>
              <a:t>2016-08-16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191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1EA-90E5-42CA-A888-917BCBB576B4}" type="datetime1">
              <a:rPr lang="pl-PL" smtClean="0"/>
              <a:t>2016-08-16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69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6ACE-2FEE-4DAC-A2EA-81B2E7107F32}" type="datetime1">
              <a:rPr lang="pl-PL" smtClean="0"/>
              <a:t>2016-08-16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6DC50-71A5-497A-9F8E-8DB7D94F55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829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496" y="260648"/>
            <a:ext cx="8712968" cy="626469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244204"/>
            <a:ext cx="8712968" cy="6569172"/>
          </a:xfrm>
          <a:ln>
            <a:solidFill>
              <a:schemeClr val="tx2"/>
            </a:solidFill>
          </a:ln>
          <a:effec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pl-PL" dirty="0" smtClean="0">
              <a:solidFill>
                <a:schemeClr val="tx2"/>
              </a:solidFill>
            </a:endParaRPr>
          </a:p>
          <a:p>
            <a:r>
              <a:rPr lang="pl-PL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CISTOR Stowarzyszenie Partnerstwo Społeczne </a:t>
            </a:r>
            <a:r>
              <a:rPr lang="pl-PL" sz="2400" dirty="0" smtClean="0">
                <a:solidFill>
                  <a:schemeClr val="tx2"/>
                </a:solidFill>
              </a:rPr>
              <a:t>wraz z partnerami</a:t>
            </a:r>
          </a:p>
          <a:p>
            <a:r>
              <a:rPr lang="pl-PL" sz="2400" dirty="0" smtClean="0">
                <a:solidFill>
                  <a:schemeClr val="tx2"/>
                </a:solidFill>
              </a:rPr>
              <a:t>Powiatowym Urzędem Pracy oraz Gminnym Ośrodkiem Pomocy Społecznej w Aleksandrowie Kujawskim realizuje projekt </a:t>
            </a:r>
            <a:endParaRPr lang="pl-PL" sz="2400" dirty="0">
              <a:solidFill>
                <a:schemeClr val="tx2"/>
              </a:solidFill>
            </a:endParaRPr>
          </a:p>
          <a:p>
            <a:r>
              <a:rPr lang="pl-PL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,,</a:t>
            </a:r>
            <a:r>
              <a:rPr lang="pl-PL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Stacja Aleksandrów Kujawski</a:t>
            </a:r>
            <a:r>
              <a:rPr lang="pl-PL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’’</a:t>
            </a:r>
            <a:r>
              <a:rPr lang="pl-PL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l-PL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2400" dirty="0" smtClean="0">
                <a:solidFill>
                  <a:schemeClr val="tx2"/>
                </a:solidFill>
              </a:rPr>
              <a:t>dofinansowany z Funduszy Europejskich</a:t>
            </a:r>
          </a:p>
          <a:p>
            <a:endParaRPr lang="pl-PL" dirty="0">
              <a:solidFill>
                <a:schemeClr val="tx2"/>
              </a:solidFill>
            </a:endParaRPr>
          </a:p>
          <a:p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Celem projektu jest podniesienie aktywności społecznej i zawodowej uczestników  zagrożonych lub dotkniętych społecznym wykluczeniem.</a:t>
            </a:r>
          </a:p>
          <a:p>
            <a:endParaRPr lang="pl-PL" sz="1800" dirty="0" smtClean="0">
              <a:solidFill>
                <a:schemeClr val="tx2"/>
              </a:solidFill>
            </a:endParaRPr>
          </a:p>
          <a:p>
            <a:r>
              <a:rPr lang="pl-PL" sz="1800" dirty="0" smtClean="0">
                <a:solidFill>
                  <a:schemeClr val="tx2"/>
                </a:solidFill>
              </a:rPr>
              <a:t>Dofinansowanie projektu z UE: 797 416. 93 zł</a:t>
            </a:r>
            <a:endParaRPr lang="pl-PL" sz="1800" dirty="0">
              <a:solidFill>
                <a:schemeClr val="tx2"/>
              </a:solidFill>
            </a:endParaRPr>
          </a:p>
          <a:p>
            <a:pPr algn="l"/>
            <a:endParaRPr lang="pl-PL" dirty="0" smtClean="0"/>
          </a:p>
          <a:p>
            <a:pPr algn="l"/>
            <a:endParaRPr lang="pl-PL" dirty="0"/>
          </a:p>
          <a:p>
            <a:endParaRPr lang="pl-PL" sz="1400" dirty="0" smtClean="0">
              <a:solidFill>
                <a:srgbClr val="C00000"/>
              </a:solidFill>
            </a:endParaRPr>
          </a:p>
          <a:p>
            <a:r>
              <a:rPr lang="pl-PL" sz="1400" dirty="0" smtClean="0">
                <a:solidFill>
                  <a:srgbClr val="C00000"/>
                </a:solidFill>
              </a:rPr>
              <a:t>www.mapadotacji.gov.pl</a:t>
            </a:r>
          </a:p>
          <a:p>
            <a:pPr algn="l"/>
            <a:endParaRPr lang="pl-PL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589240"/>
            <a:ext cx="1327968" cy="612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5475646"/>
            <a:ext cx="2261527" cy="72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3" y="5623070"/>
            <a:ext cx="1800200" cy="505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kruba\Desktop\CISTOR_SP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64179"/>
            <a:ext cx="963365" cy="315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87624" y="5589240"/>
            <a:ext cx="6912767" cy="576064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316" y="364179"/>
            <a:ext cx="720080" cy="37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az 9" descr="3 Logo GOPS Aleks.Kuj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18969" y="352532"/>
            <a:ext cx="785814" cy="32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024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ą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106</TotalTime>
  <Words>55</Words>
  <Application>Microsoft Office PowerPoint</Application>
  <PresentationFormat>Pokaz na ekranie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Krystian Rubacha</dc:creator>
  <cp:lastModifiedBy>kot_rych</cp:lastModifiedBy>
  <cp:revision>17</cp:revision>
  <cp:lastPrinted>2016-08-12T07:50:25Z</cp:lastPrinted>
  <dcterms:created xsi:type="dcterms:W3CDTF">2016-08-03T05:53:12Z</dcterms:created>
  <dcterms:modified xsi:type="dcterms:W3CDTF">2016-08-16T10:15:38Z</dcterms:modified>
</cp:coreProperties>
</file>